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67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1162"/>
    <a:srgbClr val="78C043"/>
    <a:srgbClr val="F15B71"/>
    <a:srgbClr val="AD8AC0"/>
    <a:srgbClr val="F1C656"/>
    <a:srgbClr val="009F90"/>
    <a:srgbClr val="6FC9C7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88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1086" y="-2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397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2820257" y="3449750"/>
            <a:ext cx="5568093" cy="735120"/>
          </a:xfrm>
          <a:prstGeom prst="roundRect">
            <a:avLst/>
          </a:prstGeom>
          <a:solidFill>
            <a:srgbClr val="C911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r>
              <a:rPr lang="en-GB" dirty="0">
                <a:solidFill>
                  <a:schemeClr val="bg1"/>
                </a:solidFill>
              </a:rPr>
              <a:t>A lie is something that did not happen. 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863307" y="1604273"/>
            <a:ext cx="6525044" cy="739179"/>
          </a:xfrm>
          <a:prstGeom prst="roundRect">
            <a:avLst/>
          </a:prstGeom>
          <a:solidFill>
            <a:srgbClr val="C911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rtlCol="0" anchor="ctr"/>
          <a:lstStyle/>
          <a:p>
            <a:r>
              <a:rPr lang="en-GB" dirty="0">
                <a:solidFill>
                  <a:schemeClr val="bg1"/>
                </a:solidFill>
              </a:rPr>
              <a:t>Sometimes I tell lies.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Telling the Truth</a:t>
            </a:r>
          </a:p>
        </p:txBody>
      </p:sp>
      <p:sp>
        <p:nvSpPr>
          <p:cNvPr id="2" name="Oval 1"/>
          <p:cNvSpPr/>
          <p:nvPr/>
        </p:nvSpPr>
        <p:spPr>
          <a:xfrm>
            <a:off x="1765519" y="3015417"/>
            <a:ext cx="1573482" cy="1573482"/>
          </a:xfrm>
          <a:prstGeom prst="ellipse">
            <a:avLst/>
          </a:prstGeom>
          <a:solidFill>
            <a:schemeClr val="bg1"/>
          </a:solidFill>
          <a:ln w="28575">
            <a:solidFill>
              <a:srgbClr val="C911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55650" y="1473201"/>
            <a:ext cx="1573482" cy="1573482"/>
          </a:xfrm>
          <a:prstGeom prst="ellipse">
            <a:avLst/>
          </a:prstGeom>
          <a:solidFill>
            <a:schemeClr val="bg1"/>
          </a:solidFill>
          <a:ln w="28575">
            <a:solidFill>
              <a:srgbClr val="C911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1466491" y="5300663"/>
            <a:ext cx="6921859" cy="740019"/>
          </a:xfrm>
          <a:prstGeom prst="roundRect">
            <a:avLst/>
          </a:prstGeom>
          <a:solidFill>
            <a:srgbClr val="C911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8000" rIns="90000" rtlCol="0" anchor="ctr"/>
          <a:lstStyle/>
          <a:p>
            <a:r>
              <a:rPr lang="en-GB" dirty="0">
                <a:solidFill>
                  <a:schemeClr val="bg1"/>
                </a:solidFill>
              </a:rPr>
              <a:t>It makes my friends and teachers sad when I tell a lie. It can </a:t>
            </a:r>
            <a:r>
              <a:rPr lang="en-GB">
                <a:solidFill>
                  <a:schemeClr val="bg1"/>
                </a:solidFill>
              </a:rPr>
              <a:t>hurt their </a:t>
            </a:r>
            <a:r>
              <a:rPr lang="en-GB" dirty="0">
                <a:solidFill>
                  <a:schemeClr val="bg1"/>
                </a:solidFill>
              </a:rPr>
              <a:t>feelings.</a:t>
            </a:r>
          </a:p>
        </p:txBody>
      </p:sp>
      <p:sp>
        <p:nvSpPr>
          <p:cNvPr id="32" name="Oval 31"/>
          <p:cNvSpPr/>
          <p:nvPr/>
        </p:nvSpPr>
        <p:spPr>
          <a:xfrm>
            <a:off x="755650" y="4519343"/>
            <a:ext cx="1573482" cy="1573482"/>
          </a:xfrm>
          <a:prstGeom prst="ellipse">
            <a:avLst/>
          </a:prstGeom>
          <a:solidFill>
            <a:schemeClr val="bg1"/>
          </a:solidFill>
          <a:ln w="28575">
            <a:solidFill>
              <a:srgbClr val="C911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1080558" y="1627115"/>
            <a:ext cx="975424" cy="1252184"/>
            <a:chOff x="1197094" y="5091231"/>
            <a:chExt cx="1132038" cy="145323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4122" y="5091231"/>
              <a:ext cx="625010" cy="145323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7094" y="5091231"/>
              <a:ext cx="481149" cy="1453236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027" y="3137994"/>
            <a:ext cx="830466" cy="135623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776" y="4649448"/>
            <a:ext cx="677230" cy="1302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8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Should I Do?</a:t>
            </a:r>
          </a:p>
        </p:txBody>
      </p:sp>
      <p:sp>
        <p:nvSpPr>
          <p:cNvPr id="6" name="Oval 5">
            <a:hlinkClick r:id="rId2" action="ppaction://hlinksldjump"/>
          </p:cNvPr>
          <p:cNvSpPr/>
          <p:nvPr/>
        </p:nvSpPr>
        <p:spPr>
          <a:xfrm>
            <a:off x="876419" y="1473200"/>
            <a:ext cx="3505799" cy="3505799"/>
          </a:xfrm>
          <a:prstGeom prst="ellipse">
            <a:avLst/>
          </a:prstGeom>
          <a:solidFill>
            <a:schemeClr val="bg1"/>
          </a:solidFill>
          <a:ln w="28575">
            <a:solidFill>
              <a:srgbClr val="C911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hlinkClick r:id="rId3" action="ppaction://hlinksldjump"/>
          </p:cNvPr>
          <p:cNvSpPr/>
          <p:nvPr/>
        </p:nvSpPr>
        <p:spPr>
          <a:xfrm>
            <a:off x="4763906" y="1473200"/>
            <a:ext cx="3505799" cy="3505799"/>
          </a:xfrm>
          <a:prstGeom prst="ellipse">
            <a:avLst/>
          </a:prstGeom>
          <a:solidFill>
            <a:schemeClr val="bg1"/>
          </a:solidFill>
          <a:ln w="28575">
            <a:solidFill>
              <a:srgbClr val="C911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65403" y="5141343"/>
            <a:ext cx="2927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</a:t>
            </a:r>
          </a:p>
          <a:p>
            <a:pPr algn="ctr"/>
            <a:r>
              <a:rPr lang="en-GB" dirty="0"/>
              <a:t>tell the truth.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49075" y="5141343"/>
            <a:ext cx="33354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Say the first</a:t>
            </a:r>
          </a:p>
          <a:p>
            <a:pPr algn="ctr"/>
            <a:r>
              <a:rPr lang="en-GB" dirty="0"/>
              <a:t>thing that I think of. </a:t>
            </a:r>
          </a:p>
        </p:txBody>
      </p:sp>
      <p:pic>
        <p:nvPicPr>
          <p:cNvPr id="7" name="Picture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03" y="1716657"/>
            <a:ext cx="1561828" cy="3003670"/>
          </a:xfrm>
          <a:prstGeom prst="rect">
            <a:avLst/>
          </a:prstGeom>
        </p:spPr>
      </p:pic>
      <p:pic>
        <p:nvPicPr>
          <p:cNvPr id="4" name="Picture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458" y="1716657"/>
            <a:ext cx="1502694" cy="3018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949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Well Done! Great Choice!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473201"/>
            <a:ext cx="76327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can try to tell the truth.</a:t>
            </a:r>
          </a:p>
          <a:p>
            <a:r>
              <a:rPr lang="en-GB" dirty="0"/>
              <a:t>I can: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stop for a minute;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think about what I am going to say;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decide: It is true?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My teacher can help me with this.</a:t>
            </a:r>
          </a:p>
          <a:p>
            <a:endParaRPr lang="en-GB" dirty="0"/>
          </a:p>
          <a:p>
            <a:r>
              <a:rPr lang="en-GB" dirty="0"/>
              <a:t>This will make my friends and teachers happy.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578" y="1473201"/>
            <a:ext cx="2831771" cy="461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110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6554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Hmmm... Let’s Think About What Happens If I Tell Lies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975449"/>
            <a:ext cx="76327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I tell lies, I can annoy and upset people.</a:t>
            </a:r>
          </a:p>
          <a:p>
            <a:endParaRPr lang="en-GB" dirty="0"/>
          </a:p>
          <a:p>
            <a:r>
              <a:rPr lang="en-GB" dirty="0"/>
              <a:t>This might make my teachers or friends</a:t>
            </a:r>
          </a:p>
          <a:p>
            <a:r>
              <a:rPr lang="en-GB" dirty="0"/>
              <a:t>feel sad.</a:t>
            </a:r>
          </a:p>
          <a:p>
            <a:endParaRPr lang="en-GB" dirty="0"/>
          </a:p>
          <a:p>
            <a:r>
              <a:rPr lang="en-GB" dirty="0"/>
              <a:t>I might get in trouble.</a:t>
            </a:r>
          </a:p>
          <a:p>
            <a:endParaRPr lang="en-GB" dirty="0"/>
          </a:p>
          <a:p>
            <a:r>
              <a:rPr lang="en-GB" dirty="0"/>
              <a:t>How would you feel if your friend</a:t>
            </a:r>
          </a:p>
          <a:p>
            <a:r>
              <a:rPr lang="en-GB" dirty="0"/>
              <a:t>told a lie about you?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800" y="1975449"/>
            <a:ext cx="1526301" cy="411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495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650" y="1474848"/>
            <a:ext cx="76327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will try to remember to tell the truth. </a:t>
            </a:r>
          </a:p>
          <a:p>
            <a:endParaRPr lang="en-GB" dirty="0"/>
          </a:p>
          <a:p>
            <a:r>
              <a:rPr lang="en-GB" dirty="0"/>
              <a:t>I will try to stop and think about what to say before</a:t>
            </a:r>
          </a:p>
          <a:p>
            <a:r>
              <a:rPr lang="en-GB" dirty="0"/>
              <a:t>I speak.</a:t>
            </a:r>
          </a:p>
          <a:p>
            <a:endParaRPr lang="en-GB" dirty="0"/>
          </a:p>
          <a:p>
            <a:r>
              <a:rPr lang="en-GB" dirty="0"/>
              <a:t>My teacher will help me</a:t>
            </a:r>
          </a:p>
          <a:p>
            <a:r>
              <a:rPr lang="en-GB" dirty="0"/>
              <a:t>with this.</a:t>
            </a:r>
          </a:p>
          <a:p>
            <a:endParaRPr lang="en-GB" dirty="0"/>
          </a:p>
          <a:p>
            <a:r>
              <a:rPr lang="en-GB" dirty="0"/>
              <a:t>My friends will feel happy and</a:t>
            </a:r>
          </a:p>
          <a:p>
            <a:r>
              <a:rPr lang="en-GB" dirty="0"/>
              <a:t>we can all play together.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814868" y="1473201"/>
            <a:ext cx="1573482" cy="1573482"/>
            <a:chOff x="6814868" y="1473201"/>
            <a:chExt cx="1573482" cy="1573482"/>
          </a:xfrm>
        </p:grpSpPr>
        <p:sp>
          <p:nvSpPr>
            <p:cNvPr id="6" name="Oval 5"/>
            <p:cNvSpPr/>
            <p:nvPr/>
          </p:nvSpPr>
          <p:spPr>
            <a:xfrm>
              <a:off x="6814868" y="1473201"/>
              <a:ext cx="1573482" cy="157348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8C0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5542" y="1613875"/>
              <a:ext cx="1292134" cy="1292134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Telling the Truth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3830128" y="2823996"/>
            <a:ext cx="4558222" cy="3268827"/>
            <a:chOff x="3055969" y="2165229"/>
            <a:chExt cx="5476842" cy="392759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5969" y="2165229"/>
              <a:ext cx="2610392" cy="326956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918474" y="2823255"/>
              <a:ext cx="2614337" cy="32695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7574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440</TotalTime>
  <Words>210</Words>
  <Application>Microsoft Office PowerPoint</Application>
  <PresentationFormat>On-screen Show (4:3)</PresentationFormat>
  <Paragraphs>40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Twinkl</vt:lpstr>
      <vt:lpstr>Calibri</vt:lpstr>
      <vt:lpstr>Office Theme</vt:lpstr>
      <vt:lpstr>PowerPoint Presentation</vt:lpstr>
      <vt:lpstr>Telling the Truth</vt:lpstr>
      <vt:lpstr>What Should I Do?</vt:lpstr>
      <vt:lpstr>Well Done! Great Choice! </vt:lpstr>
      <vt:lpstr>Hmmm... Let’s Think About What Happens If I Tell Lies</vt:lpstr>
      <vt:lpstr>Telling the Truth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Devon Homar</dc:creator>
  <cp:lastModifiedBy>Anoushka Burrell</cp:lastModifiedBy>
  <cp:revision>166</cp:revision>
  <dcterms:created xsi:type="dcterms:W3CDTF">2019-04-01T09:00:49Z</dcterms:created>
  <dcterms:modified xsi:type="dcterms:W3CDTF">2021-09-21T08:27:31Z</dcterms:modified>
</cp:coreProperties>
</file>